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s-E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1" d="100"/>
          <a:sy n="11" d="100"/>
        </p:scale>
        <p:origin x="2400" y="132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47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40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3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98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1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5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11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8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12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C437-1025-A948-970C-AA1C4278F1DD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9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379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Ana Domínguez</cp:lastModifiedBy>
  <cp:revision>6</cp:revision>
  <dcterms:created xsi:type="dcterms:W3CDTF">2019-02-27T13:03:41Z</dcterms:created>
  <dcterms:modified xsi:type="dcterms:W3CDTF">2024-01-19T07:44:41Z</dcterms:modified>
</cp:coreProperties>
</file>